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5" r:id="rId4"/>
    <p:sldId id="266" r:id="rId5"/>
    <p:sldId id="263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636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678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74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76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856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98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96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573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0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56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D40CB-267C-4BA5-BFDC-F4AA52E38C3E}" type="datetimeFigureOut">
              <a:rPr lang="en-US" smtClean="0"/>
              <a:t>02-07-2023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94B2F-410A-4B68-8AA5-F5F1C2431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53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6" t="36434" r="15164" b="11458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58907" y="1305340"/>
            <a:ext cx="5537093" cy="4247317"/>
          </a:xfrm>
          <a:prstGeom prst="rect">
            <a:avLst/>
          </a:prstGeom>
          <a:solidFill>
            <a:srgbClr val="000000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Forecasting the</a:t>
            </a:r>
          </a:p>
          <a:p>
            <a:pPr algn="ctr"/>
            <a:r>
              <a:rPr lang="en-US" sz="5400" b="1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Future: </a:t>
            </a:r>
            <a:r>
              <a:rPr lang="en-US" sz="5400" b="1" dirty="0" smtClean="0">
                <a:ln w="0">
                  <a:noFill/>
                </a:ln>
                <a:solidFill>
                  <a:schemeClr val="bg1"/>
                </a:solidFill>
                <a:latin typeface="Britannic Bold" panose="020B0903060703020204" pitchFamily="34" charset="0"/>
              </a:rPr>
              <a:t>My</a:t>
            </a:r>
            <a:r>
              <a:rPr lang="en-US" sz="5400" b="1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 </a:t>
            </a:r>
          </a:p>
          <a:p>
            <a:pPr algn="ctr"/>
            <a:r>
              <a:rPr lang="en-US" sz="5400" b="1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Summer</a:t>
            </a:r>
          </a:p>
          <a:p>
            <a:pPr algn="ctr"/>
            <a:r>
              <a:rPr lang="en-US" sz="5400" b="1" cap="none" spc="0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Internship as a </a:t>
            </a:r>
          </a:p>
          <a:p>
            <a:pPr algn="ctr"/>
            <a:r>
              <a:rPr lang="en-US" sz="5400" b="1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Python Developer</a:t>
            </a:r>
            <a:endParaRPr lang="en-US" sz="5400" b="1" cap="none" spc="0" dirty="0">
              <a:ln w="0"/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12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74053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ritannic Bold" panose="020B0903060703020204" pitchFamily="34" charset="0"/>
              </a:rPr>
              <a:t>Internship Overview</a:t>
            </a:r>
            <a:endParaRPr lang="en-US" dirty="0"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7" y="1400576"/>
            <a:ext cx="5110251" cy="4459311"/>
          </a:xfrm>
        </p:spPr>
        <p:txBody>
          <a:bodyPr>
            <a:no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</a:pP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This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summer, I had the opportunity to work as an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intern under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Mr. </a:t>
            </a:r>
            <a:r>
              <a:rPr lang="en-US" sz="1400" dirty="0" err="1">
                <a:solidFill>
                  <a:schemeClr val="bg1"/>
                </a:solidFill>
                <a:latin typeface="Ginto Nord" panose="02000005030000020004" pitchFamily="2" charset="0"/>
              </a:rPr>
              <a:t>Prerak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 Shah who works at Meta in US where I was able to apply my Python skills to real-world projects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. During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my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internship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, I worked on developing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a forecasting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model using Al 1o predict future sales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for a company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. This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project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allowed me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to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gain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hands-on experience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with Python libraries and machine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learning algorithms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. Today, I will be sharing my experience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and insights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with you, so sit back, relax, and enjoy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the presentation</a:t>
            </a:r>
            <a:endParaRPr lang="en-US" sz="1400" dirty="0">
              <a:solidFill>
                <a:schemeClr val="bg1"/>
              </a:solidFill>
              <a:latin typeface="Ginto Nord" panose="02000005030000020004" pitchFamily="2" charset="0"/>
            </a:endParaRPr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30" r="8310"/>
          <a:stretch/>
        </p:blipFill>
        <p:spPr>
          <a:xfrm>
            <a:off x="6877317" y="528033"/>
            <a:ext cx="4622609" cy="599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240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85109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ritannic Bold" panose="020B0903060703020204" pitchFamily="34" charset="0"/>
              </a:rPr>
              <a:t>The First Project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659988"/>
            <a:ext cx="4674747" cy="4209000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During the summer internship, my first project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involved developing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 forecasting model using AI. The task was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to analyze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historic sales data and predict future sales.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This required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 deep understanding of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statistical modeling and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machine learning algorithms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. To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accomplish this, I utilized Python libraries such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as </a:t>
            </a:r>
            <a:r>
              <a:rPr lang="en-US" sz="1400" dirty="0" err="1" smtClean="0">
                <a:solidFill>
                  <a:schemeClr val="bg1"/>
                </a:solidFill>
                <a:latin typeface="Ginto Nord" panose="02000005030000020004" pitchFamily="2" charset="0"/>
              </a:rPr>
              <a:t>NumPy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, Pandas, </a:t>
            </a:r>
            <a:r>
              <a:rPr lang="en-US" sz="1400" dirty="0" err="1">
                <a:solidFill>
                  <a:schemeClr val="bg1"/>
                </a:solidFill>
                <a:latin typeface="Ginto Nord" panose="02000005030000020004" pitchFamily="2" charset="0"/>
              </a:rPr>
              <a:t>Matplotlib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, and </a:t>
            </a:r>
            <a:r>
              <a:rPr lang="en-US" sz="1400" dirty="0" err="1">
                <a:solidFill>
                  <a:schemeClr val="bg1"/>
                </a:solidFill>
                <a:latin typeface="Ginto Nord" panose="02000005030000020004" pitchFamily="2" charset="0"/>
              </a:rPr>
              <a:t>Scikit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-learn.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These libraries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were instrumental in cleaning and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processing the data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, building the model, and visualizing the results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. The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final model was able to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accurately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predict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future sales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with a high degree of confidence.</a:t>
            </a:r>
          </a:p>
        </p:txBody>
      </p:sp>
      <p:pic>
        <p:nvPicPr>
          <p:cNvPr id="6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33" r="8185"/>
          <a:stretch/>
        </p:blipFill>
        <p:spPr>
          <a:xfrm>
            <a:off x="6654018" y="457199"/>
            <a:ext cx="4813317" cy="597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28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76629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ritannic Bold" panose="020B0903060703020204" pitchFamily="34" charset="0"/>
              </a:rPr>
              <a:t>Sales 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593760"/>
            <a:ext cx="4788280" cy="4214612"/>
          </a:xfrm>
        </p:spPr>
        <p:txBody>
          <a:bodyPr>
            <a:noAutofit/>
          </a:bodyPr>
          <a:lstStyle/>
          <a:p>
            <a:pPr algn="just">
              <a:lnSpc>
                <a:spcPct val="160000"/>
              </a:lnSpc>
            </a:pP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The forecasting model we developed using AI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has yielded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interesting results. Based on historic sales data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, we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predicted future sales with a high degree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of accuracy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. As you can see from the graph, the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company’s sales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have been steadily increasing over time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. Our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model identified several trends in the data,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including seasonal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fluctuations and overall growth. By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analyzing these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patterns, we were able to make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informed predictions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about future sales. Our findings will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be useful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for the company in planning inventory and staffing.</a:t>
            </a:r>
          </a:p>
        </p:txBody>
      </p:sp>
      <p:pic>
        <p:nvPicPr>
          <p:cNvPr id="5" name="Content Placeholder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27" t="39163" r="20011" b="31040"/>
          <a:stretch/>
        </p:blipFill>
        <p:spPr>
          <a:xfrm>
            <a:off x="6034928" y="1055078"/>
            <a:ext cx="5556850" cy="4581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199393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3" name="Rectangle 2"/>
          <p:cNvSpPr/>
          <p:nvPr/>
        </p:nvSpPr>
        <p:spPr>
          <a:xfrm>
            <a:off x="3048000" y="158234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26592" y="365125"/>
            <a:ext cx="5057795" cy="923330"/>
          </a:xfrm>
          <a:prstGeom prst="rect">
            <a:avLst/>
          </a:prstGeom>
          <a:solidFill>
            <a:srgbClr val="000000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0"/>
                <a:solidFill>
                  <a:schemeClr val="bg1"/>
                </a:solidFill>
                <a:latin typeface="Britannic Bold" panose="020B0903060703020204" pitchFamily="34" charset="0"/>
              </a:rPr>
              <a:t>The Final Graph</a:t>
            </a:r>
            <a:endParaRPr lang="en-US" sz="5400" b="1" cap="none" spc="0" dirty="0">
              <a:ln w="0"/>
              <a:solidFill>
                <a:schemeClr val="bg1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751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422" y="457200"/>
            <a:ext cx="3932237" cy="54735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Britannic Bold" panose="020B0903060703020204" pitchFamily="34" charset="0"/>
              </a:rPr>
              <a:t>Lessons Learnt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3422" y="1184856"/>
            <a:ext cx="5432223" cy="4881093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During my summer internship, I learned many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valuable lessons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that will undoubtedly prove useful in my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future endeavors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. One of the most important technical skills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 developed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was the ability to analyze and interpret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data using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Python. This involved learning how to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manipulate large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datasets, identify trends, and use various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statistical methods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to draw meaningful conclusions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. In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addition to technical skills, I also gained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invaluable experience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in professional development.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Through interactions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with my colleagues and supervisors,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 learned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how to communicate effectively, collaborate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on projects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, and manage my time efficiently. These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skills will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be essential as I continue to pursue a career </a:t>
            </a:r>
            <a:r>
              <a:rPr lang="en-US" sz="1400" dirty="0" smtClean="0">
                <a:solidFill>
                  <a:schemeClr val="bg1"/>
                </a:solidFill>
                <a:latin typeface="Ginto Nord" panose="02000005030000020004" pitchFamily="2" charset="0"/>
              </a:rPr>
              <a:t>in Python </a:t>
            </a:r>
            <a:r>
              <a:rPr lang="en-US" sz="1400" dirty="0">
                <a:solidFill>
                  <a:schemeClr val="bg1"/>
                </a:solidFill>
                <a:latin typeface="Ginto Nord" panose="02000005030000020004" pitchFamily="2" charset="0"/>
              </a:rPr>
              <a:t>development.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520" b="13236"/>
          <a:stretch/>
        </p:blipFill>
        <p:spPr>
          <a:xfrm>
            <a:off x="7057624" y="1004552"/>
            <a:ext cx="4228511" cy="47716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855300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428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Britannic Bold</vt:lpstr>
      <vt:lpstr>Calibri</vt:lpstr>
      <vt:lpstr>Calibri Light</vt:lpstr>
      <vt:lpstr>Ginto Nord</vt:lpstr>
      <vt:lpstr>Office Theme</vt:lpstr>
      <vt:lpstr>PowerPoint Presentation</vt:lpstr>
      <vt:lpstr>Internship Overview</vt:lpstr>
      <vt:lpstr>The First Project</vt:lpstr>
      <vt:lpstr>Sales Analysis</vt:lpstr>
      <vt:lpstr>PowerPoint Presentation</vt:lpstr>
      <vt:lpstr>Lessons Learnt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16</cp:revision>
  <dcterms:created xsi:type="dcterms:W3CDTF">2023-06-30T16:42:56Z</dcterms:created>
  <dcterms:modified xsi:type="dcterms:W3CDTF">2023-07-02T13:28:51Z</dcterms:modified>
</cp:coreProperties>
</file>

<file path=docProps/thumbnail.jpeg>
</file>